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4" r:id="rId10"/>
    <p:sldId id="340" r:id="rId11"/>
    <p:sldId id="341" r:id="rId12"/>
    <p:sldId id="342" r:id="rId13"/>
    <p:sldId id="336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85" d="100"/>
          <a:sy n="85" d="100"/>
        </p:scale>
        <p:origin x="70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맵 배치를 완료 하였으며 캐릭터 부분은 커스터마이징 부분까지 적용 완료 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추가적으로 </a:t>
            </a:r>
            <a:r>
              <a:rPr lang="ko-KR" altLang="en-US" dirty="0" err="1"/>
              <a:t>디퍼드</a:t>
            </a:r>
            <a:r>
              <a:rPr lang="ko-KR" altLang="en-US" dirty="0"/>
              <a:t> 렌더링까지 적용한 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구조와 개발 현황입니다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서버는 </a:t>
            </a:r>
            <a:r>
              <a:rPr lang="en-US" altLang="ko-KR" dirty="0"/>
              <a:t>DB</a:t>
            </a:r>
            <a:r>
              <a:rPr lang="ko-KR" altLang="en-US" dirty="0"/>
              <a:t>연동이 완료된 상태이며</a:t>
            </a:r>
            <a:r>
              <a:rPr lang="en-US" altLang="ko-KR" dirty="0"/>
              <a:t>, </a:t>
            </a:r>
            <a:r>
              <a:rPr lang="ko-KR" altLang="en-US" dirty="0"/>
              <a:t>매칭의 경우 아직 클라이언트상으로 로비가 구현되어 있지 않아 바로 </a:t>
            </a:r>
            <a:r>
              <a:rPr lang="en-US" altLang="ko-KR" dirty="0"/>
              <a:t>0</a:t>
            </a:r>
            <a:r>
              <a:rPr lang="ko-KR" altLang="en-US" dirty="0"/>
              <a:t>번방으로 접속을 요청하였습니다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캐릭터 이동</a:t>
            </a:r>
            <a:r>
              <a:rPr lang="en-US" altLang="ko-KR" dirty="0"/>
              <a:t> </a:t>
            </a:r>
            <a:r>
              <a:rPr lang="ko-KR" altLang="en-US" dirty="0"/>
              <a:t>동기화가 완료 되었으며 충돌처리도 구현되어 있으며 벽에 </a:t>
            </a:r>
            <a:r>
              <a:rPr lang="ko-KR" altLang="en-US" dirty="0" err="1"/>
              <a:t>부딫히는</a:t>
            </a:r>
            <a:r>
              <a:rPr lang="ko-KR" altLang="en-US" dirty="0"/>
              <a:t> 경우 슬라이딩 벡터를 통하여 미끄러지게 구현하였습니다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클라이언트 부문에서는 아직 게임적 요소가 존재하지 않습니다만 개발 일정에 따라 후반부에 진행하면서 완성해 나가겠습니다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캐릭터가 이동중에 멈출 때 애니메이션은 </a:t>
            </a:r>
            <a:r>
              <a:rPr lang="ko-KR" altLang="en-US" dirty="0" err="1"/>
              <a:t>아이들상태지만</a:t>
            </a:r>
            <a:r>
              <a:rPr lang="ko-KR" altLang="en-US" dirty="0"/>
              <a:t> 약간 미끄러지는 부분이 있습니다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계획표상 </a:t>
            </a:r>
            <a:r>
              <a:rPr lang="en-US" altLang="ko-KR" dirty="0"/>
              <a:t>5</a:t>
            </a:r>
            <a:r>
              <a:rPr lang="ko-KR" altLang="en-US" dirty="0"/>
              <a:t>월중에 </a:t>
            </a:r>
            <a:r>
              <a:rPr lang="ko-KR" altLang="en-US" dirty="0" err="1"/>
              <a:t>잡혀있는</a:t>
            </a:r>
            <a:r>
              <a:rPr lang="ko-KR" altLang="en-US" dirty="0"/>
              <a:t>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프레임 저하 요소가 존재합니다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원인 </a:t>
            </a:r>
            <a:r>
              <a:rPr lang="ko-KR" altLang="en-US" dirty="0" err="1"/>
              <a:t>파악후</a:t>
            </a:r>
            <a:r>
              <a:rPr lang="ko-KR" altLang="en-US" dirty="0"/>
              <a:t> 최적화작업을 진행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부문에서는 중요 데이터를 일정 타임별로 저장해야 하지만 저장하지 않아 갑자기 클라이언트가 </a:t>
            </a:r>
            <a:r>
              <a:rPr lang="ko-KR" altLang="en-US" dirty="0" err="1"/>
              <a:t>죽는경우</a:t>
            </a:r>
            <a:r>
              <a:rPr lang="ko-KR" altLang="en-US" dirty="0"/>
              <a:t> 바꾼 </a:t>
            </a:r>
            <a:r>
              <a:rPr lang="ko-KR" altLang="en-US" dirty="0" err="1"/>
              <a:t>커마정보를</a:t>
            </a:r>
            <a:r>
              <a:rPr lang="ko-KR" altLang="en-US" dirty="0"/>
              <a:t> 저장하지 않는 문제가 있습니다</a:t>
            </a:r>
            <a:r>
              <a:rPr lang="en-US" altLang="ko-KR" dirty="0"/>
              <a:t>. </a:t>
            </a:r>
            <a:r>
              <a:rPr lang="ko-KR" altLang="en-US" dirty="0"/>
              <a:t>해당부분은 일정 시간별로 </a:t>
            </a:r>
            <a:r>
              <a:rPr lang="en-US" altLang="ko-KR" dirty="0"/>
              <a:t>DB </a:t>
            </a:r>
            <a:r>
              <a:rPr lang="ko-KR" altLang="en-US" dirty="0"/>
              <a:t>중요데이터를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저장할 수 있게 수정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아직 서버의 경우 다중 접속 최적화가 부족한 편입니다</a:t>
            </a:r>
            <a:r>
              <a:rPr lang="en-US" altLang="ko-KR" dirty="0"/>
              <a:t>. </a:t>
            </a:r>
            <a:r>
              <a:rPr lang="ko-KR" altLang="en-US" dirty="0" err="1"/>
              <a:t>더미클라를</a:t>
            </a:r>
            <a:r>
              <a:rPr lang="ko-KR" altLang="en-US" dirty="0"/>
              <a:t> 통해 테스트를 진행하면서 최대한 부하를 줄일 수 있는 방법을 찾아 적용하여 </a:t>
            </a:r>
            <a:r>
              <a:rPr lang="ko-KR" altLang="en-US" dirty="0" err="1"/>
              <a:t>동접을</a:t>
            </a:r>
            <a:r>
              <a:rPr lang="ko-KR" altLang="en-US" dirty="0"/>
              <a:t> 개선하도록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게임조작등의</a:t>
            </a:r>
            <a:r>
              <a:rPr lang="ko-KR" altLang="en-US" dirty="0"/>
              <a:t> 부분은 빠르게 넘기고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어떤 게임을 만들기로 했는지</a:t>
            </a:r>
            <a:r>
              <a:rPr lang="en-US" altLang="ko-KR" dirty="0"/>
              <a:t>, </a:t>
            </a:r>
            <a:r>
              <a:rPr lang="ko-KR" altLang="en-US" dirty="0"/>
              <a:t>무엇을 하기로 했는지</a:t>
            </a:r>
            <a:r>
              <a:rPr lang="en-US" altLang="ko-KR" dirty="0"/>
              <a:t>, </a:t>
            </a:r>
            <a:r>
              <a:rPr lang="ko-KR" altLang="en-US" dirty="0"/>
              <a:t>일정은 </a:t>
            </a:r>
            <a:r>
              <a:rPr lang="ko-KR" altLang="en-US" dirty="0" err="1"/>
              <a:t>어떤지</a:t>
            </a:r>
            <a:r>
              <a:rPr lang="en-US" altLang="ko-KR" dirty="0"/>
              <a:t>, </a:t>
            </a:r>
            <a:r>
              <a:rPr lang="ko-KR" altLang="en-US" dirty="0"/>
              <a:t>진행도는 </a:t>
            </a:r>
            <a:r>
              <a:rPr lang="ko-KR" altLang="en-US" dirty="0" err="1"/>
              <a:t>어떤지를</a:t>
            </a:r>
            <a:r>
              <a:rPr lang="ko-KR" altLang="en-US" dirty="0"/>
              <a:t> 중점으로 발표 후 바로 데모 시연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DayLight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중간발표까지 진행한 월별 구현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4</a:t>
            </a:r>
            <a:r>
              <a:rPr lang="ko-KR" altLang="en-US" dirty="0"/>
              <a:t>월까지 해당내용을 일정에 </a:t>
            </a:r>
            <a:r>
              <a:rPr lang="ko-KR" altLang="en-US"/>
              <a:t>따라 개발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gif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375" y="141322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7"/>
            <a:ext cx="2668239" cy="125081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254401"/>
            <a:ext cx="2669226" cy="1250812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258115"/>
            <a:ext cx="2669225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3507069"/>
            <a:ext cx="2654791" cy="124108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3507069"/>
            <a:ext cx="2653882" cy="1247098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2953273" y="1643662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2879807"/>
            <a:ext cx="327531" cy="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4127609"/>
            <a:ext cx="330642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C501-AD70-D4D8-3C09-3A398F8F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11" y="4633913"/>
            <a:ext cx="5482723" cy="1722437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061AF-20AA-9927-1DB3-9B5F60E11F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566" y="4858062"/>
            <a:ext cx="2505707" cy="149828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3D956FD-2527-F204-54AD-4C93E8C1D5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4251" y="4864861"/>
            <a:ext cx="2654791" cy="149148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전체적인 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않습니다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프레임 저하 요소가 존재함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837038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생존자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9C48CE-9DB9-4E63-3A24-341984125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1725212"/>
            <a:ext cx="5520267" cy="309134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544076" y="29807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98208" y="3830357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156950" y="217363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84047" y="5186866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6038478" y="2695501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6057617" y="3435927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155875" y="4199689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58091" y="4199689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99770" y="5186866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729B-A868-5A11-06FE-5CBCA739A608}"/>
              </a:ext>
            </a:extLst>
          </p:cNvPr>
          <p:cNvSpPr txBox="1"/>
          <p:nvPr/>
        </p:nvSpPr>
        <p:spPr>
          <a:xfrm>
            <a:off x="5719508" y="1379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58E02B6-3D48-57B9-ED46-D2CE797AA856}"/>
              </a:ext>
            </a:extLst>
          </p:cNvPr>
          <p:cNvSpPr/>
          <p:nvPr/>
        </p:nvSpPr>
        <p:spPr>
          <a:xfrm>
            <a:off x="6038478" y="182309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중간발표까지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228372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멀티타겟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후처리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064947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8136</TotalTime>
  <Words>1293</Words>
  <Application>Microsoft Office PowerPoint</Application>
  <PresentationFormat>와이드스크린</PresentationFormat>
  <Paragraphs>310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368</cp:revision>
  <dcterms:created xsi:type="dcterms:W3CDTF">2018-03-06T08:13:05Z</dcterms:created>
  <dcterms:modified xsi:type="dcterms:W3CDTF">2023-05-07T16:16:23Z</dcterms:modified>
</cp:coreProperties>
</file>